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507" r:id="rId3"/>
    <p:sldId id="562" r:id="rId4"/>
    <p:sldId id="563" r:id="rId5"/>
    <p:sldId id="551" r:id="rId6"/>
    <p:sldId id="555" r:id="rId7"/>
    <p:sldId id="564" r:id="rId8"/>
    <p:sldId id="554" r:id="rId9"/>
    <p:sldId id="565" r:id="rId10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5538" autoAdjust="0"/>
  </p:normalViewPr>
  <p:slideViewPr>
    <p:cSldViewPr>
      <p:cViewPr varScale="1">
        <p:scale>
          <a:sx n="144" d="100"/>
          <a:sy n="144" d="100"/>
        </p:scale>
        <p:origin x="-600" y="-9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0297" tIns="45149" rIns="90297" bIns="45149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5300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0EF038-15DF-49C0-B24E-0D505B054A48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3425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287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7956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30413" indent="-2254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876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448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020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592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720725" y="141685"/>
            <a:ext cx="7883525" cy="35956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chemeClr val="bg1"/>
                </a:solidFill>
                <a:latin typeface="+mn-lt"/>
              </a:rPr>
              <a:t>ЭЛЕКТРОННЫЕ УСЛУГИ</a:t>
            </a:r>
            <a:r>
              <a:rPr lang="ru-RU" sz="28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600" dirty="0">
                <a:solidFill>
                  <a:schemeClr val="bg1"/>
                </a:solidFill>
                <a:latin typeface="+mn-lt"/>
              </a:rPr>
              <a:t>В СФЕРЕ ОБРАЗОВАНИЯ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524" y="1312623"/>
            <a:ext cx="8568952" cy="2554545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Об организации приема детей в первые классы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государственных и муниципальных образовательных организаций </a:t>
            </a:r>
          </a:p>
          <a:p>
            <a:pPr algn="ctr">
              <a:defRPr/>
            </a:pPr>
            <a:r>
              <a:rPr lang="ru-RU" sz="3200" b="1" spc="150" dirty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Самарской области в 2024 году</a:t>
            </a:r>
          </a:p>
        </p:txBody>
      </p:sp>
      <p:pic>
        <p:nvPicPr>
          <p:cNvPr id="205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6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58853"/>
            <a:ext cx="914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0" y="1006079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0" y="4157663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0487" y="2962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Министерство образования и науки Самарской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487" y="43842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14.02.2024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395536" y="938421"/>
            <a:ext cx="8743596" cy="3939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от 30.08.2023)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25.04.2023 № 296-од</a:t>
            </a:r>
            <a:b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административного регламента предоставления министерством образования и науки Самарской области государственной услуги «Прием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образования»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распорядительные акты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конкретными территориями</a:t>
            </a:r>
          </a:p>
          <a:p>
            <a:pPr marL="285750" indent="-285750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приема на обучение в конкретную организацию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5" y="-92323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</a:t>
            </a:r>
            <a:r>
              <a:rPr lang="ru-RU" sz="2400" b="1" dirty="0" smtClean="0">
                <a:solidFill>
                  <a:schemeClr val="bg1"/>
                </a:solidFill>
                <a:cs typeface="Arial" pitchFamily="34" charset="0"/>
              </a:rPr>
              <a:t>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(размещается на официальных сайтах образовательных организаций и </a:t>
            </a:r>
            <a:r>
              <a:rPr lang="ru-RU" sz="1400" b="1" dirty="0" smtClean="0">
                <a:solidFill>
                  <a:schemeClr val="bg1"/>
                </a:solidFill>
                <a:cs typeface="Arial" pitchFamily="34" charset="0"/>
              </a:rPr>
              <a:t>ТУ/ДО )</a:t>
            </a: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Льготные категории, введенные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Федеральным законом от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24.06.2023 № 281-ФЗ:</a:t>
            </a:r>
            <a:endParaRPr lang="ru-RU" sz="1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усыновленным (удочеренным) или находящимся под опекой или попечительством в семье, включая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приемную/патронатную семью: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и граждан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пребывавших в добровольческих формированиях, погибших (умерших) 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27.05.1998 № 76-ФЗ «О статусе военнослужащих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, п. 8 ст. 24);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национальной гвардии, погибших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умерших)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выполнении задач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позднее указанного периода, но вследствие увечья (ранения, травмы, контузии) или заболевания, полученных при выполнении задач в ходе проведения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03.07.2016 № 226-ФЗ «О войсках национальной гвардии Российской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ст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28.1).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первоочередном порядке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государственных и муниципальных общеобразовательных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предоставляются детям,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усыновленным (удочеренным) или находящимся под опекой или попечительством в семье, включая приемную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семью,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военнослужащих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граждан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пребывающих в добровольческих </a:t>
            </a:r>
            <a:r>
              <a:rPr lang="ru-RU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27.05.1998 № 76-ФЗ «О статусе военнослужащих»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абзац 2, п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19 ).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539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приема в 1 класс в 2024 году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подающих через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ЕПГУ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приеме 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подачи заявления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школу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брате или сестре, учащихся в выбранной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имя, отчество (при наличии) 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рождения брата или сестры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323528" y="4276376"/>
            <a:ext cx="5328592" cy="62753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ctr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заявителя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преимущественного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отмечалось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«галочкой» и требовало запроса дополнительных данных на уровне школы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15 марта 2024 года (ориентировочно) будет открыто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 в образовательную организацию, реализующую основные общеобразовательные программы (далее – ОО)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операторов почтовой связи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пользования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заказным письмом в ОО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приеме 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15.03.202</a:t>
            </a:r>
            <a:r>
              <a:rPr lang="en-US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указана ориентировочно, будет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уточнена на ЕПГУ</a:t>
            </a:r>
            <a:r>
              <a:rPr lang="en-US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 «Е-услуги. Образование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 заявлений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подаваемых лично или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с 9:00.</a:t>
            </a:r>
            <a:endParaRPr lang="ru-RU" sz="15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в 1 классы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30.06.2024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02.04.2024;</a:t>
            </a:r>
            <a:r>
              <a:rPr lang="ru-RU" sz="1500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сверке 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данных, указанных в заявлении, с оригиналами подтверждающих документов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01.06.2024 по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30.06.2024.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решений по всем зарегистрированным заявлениям</a:t>
            </a: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муниципалитетом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т.ч. лицеи, гимназии, школы РАН) –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01.07.2024 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</a:t>
            </a:r>
            <a:r>
              <a:rPr lang="ru-RU" sz="1500" u="sng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адресами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02.07.2024 – 03.07.2024 </a:t>
            </a:r>
            <a:r>
              <a:rPr lang="ru-RU" sz="15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17:00).</a:t>
            </a:r>
            <a:endParaRPr lang="ru-RU" sz="15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приемной кампании 202</a:t>
            </a:r>
            <a:r>
              <a:rPr lang="en-US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 года </a:t>
            </a:r>
            <a:r>
              <a:rPr lang="ru-RU" altLang="ru-RU" sz="2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(2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официальных сайтах ОО (раздел «Прием в 1 класс») и информационных стендах в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05.07.2024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 приеме на свободные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05.09.2024.</a:t>
            </a:r>
          </a:p>
          <a:p>
            <a:pPr algn="just">
              <a:defRPr/>
            </a:pPr>
            <a:endParaRPr lang="ru-RU" sz="1600" spc="-2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07.07.2024; обновление реестра – в течение суток после регистрации новых заявлений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i="1" spc="-2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</a:t>
            </a:r>
            <a:r>
              <a:rPr lang="ru-RU" sz="16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(по заявлениям, зарегистрированным </a:t>
            </a: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06.07.2024 по 05.09.2024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647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59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ТУ/ДО</a:t>
            </a:r>
            <a:endParaRPr lang="ru-RU" altLang="ru-RU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40980"/>
            <a:ext cx="86299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26.02.2024: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с органами местного самоуправления распорядительный акт о закреплении школ за конкретными территориями в муниципалитетах и опубликовать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«горячих линий»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приема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(обновить) тематические разделы «Прием в 1 класс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контроль корректности и своевременности размещения актуальной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приеме в 1 класс на 2024/2025 учебный год;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подведомственных ОО по созданию на официальных сайтах ОО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тематического раздела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в 1 класс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размещению необходимой информаций для родителей (законных представителей) будущих первоклассников.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01.03.2024: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мониторинг наполнения тематического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«Прием в 1 класс» на официальных сайтах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 содержания локальных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регламентирующих вопросы приема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 класс на 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(Правила приема);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«Е-услуги. Образование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информации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закреплении школ за конкретными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территориями;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в модуле «Е-услуги. Образование» «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кампании»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год;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конфликтных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комиссий по вопросам приема в 1 класс.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710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-55786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Задачи руководителей ОО</a:t>
            </a:r>
            <a:endParaRPr lang="ru-RU" altLang="ru-RU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17483"/>
            <a:ext cx="84859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26.02.2024: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акты, регламентирующие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приема в 1 класс на 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/202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учебный год (Правила приема), с учетом изменений в приказ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02.09.2020 № 458,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вступивших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30.08.2023;</a:t>
            </a:r>
          </a:p>
          <a:p>
            <a:pPr algn="just">
              <a:defRPr/>
            </a:pP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(обновить)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разделы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«Прием в 1 класс» на официальных сайтах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ОО, обеспечить контроль корректности и своевременности размещения актуальной информации.</a:t>
            </a:r>
          </a:p>
          <a:p>
            <a:pPr algn="just">
              <a:defRPr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01.03.2024: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групп (структурных подразделений, отделений)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продолжении обучения в 1 классе данной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модуле «Е-услуги. Образование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 первых классов (две параллели создаются в случае реализации адаптированной образовательной программы в 1 классе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число свободных мест в параллелях (за вычетом количества заявлений от родителей детей, обучающихся в  дошкольных группах о продолжении обучения в 1 классе данной ОО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defRPr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01.04.2024 по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05.09.2024: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работу в рамках приемной кампании в соответствии со сроками контрольных точек 1 и 2 волны приема.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7015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34816</TotalTime>
  <Words>1265</Words>
  <Application>Microsoft Office PowerPoint</Application>
  <PresentationFormat>Экран (16:9)</PresentationFormat>
  <Paragraphs>100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Особенности приема в 1 класс в 2024 году</vt:lpstr>
      <vt:lpstr>Особенности приема в 1 класс в 2024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Пинская Елена Олеговна</cp:lastModifiedBy>
  <cp:revision>1414</cp:revision>
  <cp:lastPrinted>2015-06-29T11:43:25Z</cp:lastPrinted>
  <dcterms:created xsi:type="dcterms:W3CDTF">2011-08-02T12:15:49Z</dcterms:created>
  <dcterms:modified xsi:type="dcterms:W3CDTF">2024-02-13T14:36:18Z</dcterms:modified>
</cp:coreProperties>
</file>